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3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4C56-EB10-42F1-B153-7042038E5A93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NICHOLAS COUNTY US 68 SCRUB SEAL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54388"/>
          </a:xfrm>
        </p:spPr>
        <p:txBody>
          <a:bodyPr/>
          <a:lstStyle/>
          <a:p>
            <a:r>
              <a:rPr lang="en-US" dirty="0" smtClean="0"/>
              <a:t>FIRST PM TREATMENT OVER AN EXISTING PM SURFACE</a:t>
            </a:r>
          </a:p>
          <a:p>
            <a:r>
              <a:rPr lang="en-US" dirty="0" smtClean="0"/>
              <a:t>EXISTING SURFACE – DOUBLE COURSE MICROSURFACE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COMPLETED SEPTEMBER 2010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STRAWSER CONSTRUCTION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TOTAL COST $388,600 ($4.32 / S.Y.) ($30,400 /LN-MI)</a:t>
            </a:r>
          </a:p>
          <a:p>
            <a:r>
              <a:rPr lang="en-US" dirty="0" smtClean="0"/>
              <a:t>INITIAL RECOMMENDATION WAS TO CRACKSEAL ENTIRE SECTION</a:t>
            </a:r>
          </a:p>
          <a:p>
            <a:r>
              <a:rPr lang="en-US" dirty="0" smtClean="0"/>
              <a:t> EVENTUAL DECISION TO APPLY SCRUB SEAL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/>
              <a:t>SCRUB SEAL COST - $246,000 ($2.32 / S.Y.) ($18,440/ LN-MI)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402069"/>
            <a:ext cx="4561608" cy="6082145"/>
          </a:xfrm>
        </p:spPr>
      </p:pic>
      <p:sp>
        <p:nvSpPr>
          <p:cNvPr id="5" name="TextBox 4"/>
          <p:cNvSpPr txBox="1"/>
          <p:nvPr/>
        </p:nvSpPr>
        <p:spPr>
          <a:xfrm>
            <a:off x="8702385" y="1547444"/>
            <a:ext cx="269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Carried 1’ onto shoulder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43083" y="393374"/>
            <a:ext cx="317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6.03 mi. with 0.7 mi truck lane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02385" y="2734280"/>
            <a:ext cx="2691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Wanted 500 ton patching</a:t>
            </a:r>
          </a:p>
          <a:p>
            <a:r>
              <a:rPr lang="en-US" sz="2400" dirty="0" smtClean="0"/>
              <a:t>Used 225 ton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59534" y="4290448"/>
            <a:ext cx="273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crack seal used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7616" y="5183660"/>
            <a:ext cx="369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Emulsion = .317  (.22 - .35)</a:t>
            </a:r>
          </a:p>
          <a:p>
            <a:r>
              <a:rPr lang="en-US" sz="2400" dirty="0" smtClean="0"/>
              <a:t>Aggregate = 17.9  (16 – 22)</a:t>
            </a:r>
          </a:p>
          <a:p>
            <a:r>
              <a:rPr lang="en-US" sz="2400" dirty="0" smtClean="0"/>
              <a:t>Fog Seal = 0.07  (0.1 – 0.15)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38991" y="1055132"/>
            <a:ext cx="320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 68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Nicholas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County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2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1" y="311727"/>
            <a:ext cx="4691495" cy="6255328"/>
          </a:xfrm>
        </p:spPr>
      </p:pic>
      <p:sp>
        <p:nvSpPr>
          <p:cNvPr id="7" name="TextBox 6"/>
          <p:cNvSpPr txBox="1"/>
          <p:nvPr/>
        </p:nvSpPr>
        <p:spPr>
          <a:xfrm>
            <a:off x="309433" y="1556997"/>
            <a:ext cx="292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Larger stones in #11’s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23755" y="893618"/>
            <a:ext cx="3158836" cy="7146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603" y="3824977"/>
            <a:ext cx="200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Salt &amp; Pepper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416" y="2456894"/>
            <a:ext cx="275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Scrub Broom Removed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9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10" y="207818"/>
            <a:ext cx="4888651" cy="6518202"/>
          </a:xfrm>
        </p:spPr>
      </p:pic>
      <p:sp>
        <p:nvSpPr>
          <p:cNvPr id="5" name="TextBox 4"/>
          <p:cNvSpPr txBox="1"/>
          <p:nvPr/>
        </p:nvSpPr>
        <p:spPr>
          <a:xfrm>
            <a:off x="9019308" y="841664"/>
            <a:ext cx="28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Dust – Not bad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33608" y="1997673"/>
            <a:ext cx="216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Buildup of loose rock on centerline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33609" y="3984679"/>
            <a:ext cx="216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Crushing rock on </a:t>
            </a:r>
            <a:r>
              <a:rPr lang="en-US" sz="2400" dirty="0" err="1" smtClean="0"/>
              <a:t>Edgeline</a:t>
            </a:r>
            <a:r>
              <a:rPr lang="en-US" sz="2400" dirty="0" smtClean="0"/>
              <a:t> or poor adhesion</a:t>
            </a:r>
          </a:p>
        </p:txBody>
      </p:sp>
    </p:spTree>
    <p:extLst>
      <p:ext uri="{BB962C8B-B14F-4D97-AF65-F5344CB8AC3E}">
        <p14:creationId xmlns:p14="http://schemas.microsoft.com/office/powerpoint/2010/main" val="1088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9521" y="936873"/>
            <a:ext cx="6588871" cy="4941653"/>
          </a:xfrm>
        </p:spPr>
      </p:pic>
      <p:sp>
        <p:nvSpPr>
          <p:cNvPr id="5" name="TextBox 4"/>
          <p:cNvSpPr txBox="1"/>
          <p:nvPr/>
        </p:nvSpPr>
        <p:spPr>
          <a:xfrm>
            <a:off x="9092045" y="1319645"/>
            <a:ext cx="275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Areas where ended/ started new distributor of emulsion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5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1900" y="952704"/>
            <a:ext cx="6632383" cy="4974287"/>
          </a:xfrm>
        </p:spPr>
      </p:pic>
      <p:sp>
        <p:nvSpPr>
          <p:cNvPr id="5" name="TextBox 4"/>
          <p:cNvSpPr txBox="1"/>
          <p:nvPr/>
        </p:nvSpPr>
        <p:spPr>
          <a:xfrm>
            <a:off x="644236" y="1381991"/>
            <a:ext cx="247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Edgeline</a:t>
            </a:r>
            <a:r>
              <a:rPr lang="en-US" sz="2400" dirty="0" smtClean="0"/>
              <a:t> pealed by snow plow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4236" y="2948678"/>
            <a:ext cx="237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Crew said harder to remove snow/ice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3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NICHOLAS COUNTY US 68 PRESERVATION           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DOUBLE MICROSURFACE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dirty="0" smtClean="0"/>
              <a:t> </a:t>
            </a:r>
            <a:r>
              <a:rPr lang="en-US" dirty="0"/>
              <a:t>TOTAL COST $388,600 ($4.32 / S.Y.)  </a:t>
            </a:r>
          </a:p>
          <a:p>
            <a:pPr marL="0" indent="0">
              <a:buNone/>
            </a:pPr>
            <a:r>
              <a:rPr lang="en-US" dirty="0"/>
              <a:t>                  1” ASPHALT OVERLAY IN 2010  - $500,000 ($5.52 /S.Y.)</a:t>
            </a:r>
          </a:p>
          <a:p>
            <a:r>
              <a:rPr lang="en-US" dirty="0"/>
              <a:t> </a:t>
            </a:r>
            <a:r>
              <a:rPr lang="en-US" dirty="0" smtClean="0"/>
              <a:t>COMPARATIVE SECTION -ADJACENT </a:t>
            </a:r>
            <a:r>
              <a:rPr lang="en-US" dirty="0"/>
              <a:t>SECTION OF US68 RESURFACED IN 2009 AND RESURFACED AGAIN IN 2017 (8 YEAR LIFE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TOTAL COST FOR 2 RESURFACING PROJECTS $99,713 /LN-MI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ASSUMING 16 YEARS OF LIFE = </a:t>
            </a:r>
            <a:r>
              <a:rPr lang="en-US" b="1" dirty="0" smtClean="0"/>
              <a:t>$6,230/LN-MI/YR </a:t>
            </a:r>
          </a:p>
          <a:p>
            <a:r>
              <a:rPr lang="en-US" dirty="0" smtClean="0"/>
              <a:t>SUBJECT PM SECTION (DBL MICRO + SCRUB SEAL)= $49,700/LN-MI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ASSUMING 12 YEAR LIFE = </a:t>
            </a:r>
            <a:r>
              <a:rPr lang="en-US" b="1" dirty="0" smtClean="0"/>
              <a:t>$4,140/LN-MI/YR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3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109D1EF1-0C44-4E1F-B9C2-5B94C2F1D4ED}"/>
</file>

<file path=customXml/itemProps2.xml><?xml version="1.0" encoding="utf-8"?>
<ds:datastoreItem xmlns:ds="http://schemas.openxmlformats.org/officeDocument/2006/customXml" ds:itemID="{DA8B406E-42A0-42B2-A612-0FD22B23EBB7}"/>
</file>

<file path=customXml/itemProps3.xml><?xml version="1.0" encoding="utf-8"?>
<ds:datastoreItem xmlns:ds="http://schemas.openxmlformats.org/officeDocument/2006/customXml" ds:itemID="{C45111A9-2937-466D-8DB9-31B44099EF1E}"/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270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NICHOLAS COUNTY US 68 SCRUB SEAL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NICHOLAS COUNTY US 68 PRESERVATION            ECONOMICS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NICHOLAS COUNTY US 68 SCRUB SEAL</dc:title>
  <dc:creator>Stull, Randy (KYTC-D09)</dc:creator>
  <cp:lastModifiedBy>Stull, Randy (KYTC-D09)</cp:lastModifiedBy>
  <cp:revision>20</cp:revision>
  <cp:lastPrinted>2018-02-05T13:25:06Z</cp:lastPrinted>
  <dcterms:created xsi:type="dcterms:W3CDTF">2018-01-30T20:10:22Z</dcterms:created>
  <dcterms:modified xsi:type="dcterms:W3CDTF">2018-02-05T14:14:47Z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